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73" r:id="rId8"/>
    <p:sldId id="262" r:id="rId9"/>
    <p:sldId id="263" r:id="rId10"/>
    <p:sldId id="264" r:id="rId11"/>
    <p:sldId id="278" r:id="rId12"/>
    <p:sldId id="276" r:id="rId13"/>
    <p:sldId id="265" r:id="rId14"/>
    <p:sldId id="266" r:id="rId15"/>
    <p:sldId id="277" r:id="rId16"/>
    <p:sldId id="267" r:id="rId17"/>
    <p:sldId id="268" r:id="rId18"/>
    <p:sldId id="274" r:id="rId19"/>
    <p:sldId id="269" r:id="rId20"/>
    <p:sldId id="275" r:id="rId21"/>
    <p:sldId id="270" r:id="rId22"/>
    <p:sldId id="271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0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8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3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4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9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2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52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7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2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7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BAFD1-55FA-4DD2-AE92-515D1FE47149}" type="datetimeFigureOut">
              <a:rPr lang="en-US" smtClean="0"/>
              <a:t>7/5/2013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34E0C-210D-4D99-B267-BFAE87879D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4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543800" cy="1828799"/>
          </a:xfrm>
        </p:spPr>
        <p:txBody>
          <a:bodyPr>
            <a:noAutofit/>
          </a:bodyPr>
          <a:lstStyle/>
          <a:p>
            <a:r>
              <a:rPr lang="bn-BD" sz="9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সবাইকে শুভেচ্ছা</a:t>
            </a:r>
            <a:endParaRPr lang="en-US" sz="9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4" y="2133600"/>
            <a:ext cx="8456812" cy="465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4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2" y="2094613"/>
            <a:ext cx="856195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মানবসত্তা বলতে লেখক মনুষ্যত্বকে বুঝিয়েছেন</a:t>
            </a:r>
          </a:p>
          <a:p>
            <a:r>
              <a:rPr lang="bn-BD" sz="44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শিক্ষার মাধ্যমে  মনুষ্যত্বের বিকাশ ঘটে</a:t>
            </a:r>
          </a:p>
          <a:p>
            <a:r>
              <a:rPr lang="bn-BD" sz="4400" dirty="0" smtClean="0">
                <a:solidFill>
                  <a:srgbClr val="FF0000"/>
                </a:solidFill>
                <a:latin typeface="Nikosh" pitchFamily="2" charset="0"/>
                <a:cs typeface="Nikosh" pitchFamily="2" charset="0"/>
              </a:rPr>
              <a:t>শিক্ষার আসল কাজ অন্ন, বস্ত্র্র, বাসস্থানের চিন্তামুক্ত</a:t>
            </a:r>
            <a:endParaRPr lang="en-US" sz="4400" dirty="0">
              <a:solidFill>
                <a:srgbClr val="FF00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OEL\Pictures\v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7" y="762000"/>
            <a:ext cx="4419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DOEL\Pictures\v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75" y="762000"/>
            <a:ext cx="44196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2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9362"/>
          </a:xfrm>
        </p:spPr>
        <p:txBody>
          <a:bodyPr>
            <a:normAutofit/>
          </a:bodyPr>
          <a:lstStyle/>
          <a:p>
            <a:r>
              <a:rPr lang="bn-BD" sz="8800" dirty="0" smtClean="0">
                <a:latin typeface="NikoshBAN" pitchFamily="2" charset="0"/>
                <a:cs typeface="NikoshBAN" pitchFamily="2" charset="0"/>
              </a:rPr>
              <a:t>একক কাজ</a:t>
            </a:r>
            <a:br>
              <a:rPr lang="bn-BD" sz="8800" dirty="0" smtClean="0">
                <a:latin typeface="NikoshBAN" pitchFamily="2" charset="0"/>
                <a:cs typeface="NikoshBAN" pitchFamily="2" charset="0"/>
              </a:rPr>
            </a:br>
            <a:r>
              <a:rPr lang="bn-BD" dirty="0">
                <a:latin typeface="NikoshBAN" pitchFamily="2" charset="0"/>
                <a:cs typeface="NikoshBAN" pitchFamily="2" charset="0"/>
              </a:rPr>
              <a:t/>
            </a:r>
            <a:br>
              <a:rPr lang="bn-BD" dirty="0"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latin typeface="NikoshBAN" pitchFamily="2" charset="0"/>
                <a:cs typeface="NikoshBAN" pitchFamily="2" charset="0"/>
              </a:rPr>
              <a:t>মানব সত্তা কাকে বলে?</a:t>
            </a:r>
            <a:br>
              <a:rPr lang="bn-BD" dirty="0" smtClean="0">
                <a:latin typeface="NikoshBAN" pitchFamily="2" charset="0"/>
                <a:cs typeface="NikoshBAN" pitchFamily="2" charset="0"/>
              </a:rPr>
            </a:br>
            <a:r>
              <a:rPr lang="en-US" dirty="0" smtClean="0">
                <a:latin typeface="NikoshBAN" pitchFamily="2" charset="0"/>
                <a:cs typeface="NikoshBAN" pitchFamily="2" charset="0"/>
              </a:rPr>
              <a:t/>
            </a:r>
            <a:br>
              <a:rPr lang="en-US" dirty="0" smtClean="0"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 গ্রহণে কী হয় ?</a:t>
            </a:r>
            <a:r>
              <a:rPr lang="en-US" dirty="0">
                <a:latin typeface="NikoshBAN" pitchFamily="2" charset="0"/>
                <a:cs typeface="NikoshBAN" pitchFamily="2" charset="0"/>
              </a:rPr>
              <a:t/>
            </a:r>
            <a:br>
              <a:rPr lang="en-US" dirty="0">
                <a:latin typeface="NikoshBAN" pitchFamily="2" charset="0"/>
                <a:cs typeface="NikoshBAN" pitchFamily="2" charset="0"/>
              </a:rPr>
            </a:b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5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04800"/>
            <a:ext cx="3429000" cy="838200"/>
          </a:xfrm>
        </p:spPr>
        <p:txBody>
          <a:bodyPr>
            <a:noAutofit/>
          </a:bodyPr>
          <a:lstStyle/>
          <a:p>
            <a:r>
              <a:rPr lang="bn-BD" sz="6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উপাস্থাপন</a:t>
            </a:r>
            <a:endParaRPr lang="en-US" sz="6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DOEL\Pictures\v-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24880"/>
            <a:ext cx="4404518" cy="440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OEL\Pictures\v-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09800"/>
            <a:ext cx="4495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7" y="1336620"/>
            <a:ext cx="883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FF0000"/>
                </a:solidFill>
              </a:rPr>
              <a:t>হাজী মোহাম্মাদ মহসিন থেকে আমরা শিক্ষা নিতে পারি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6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981" y="1554126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প্রয়োজন চিন্তা, বুদ্ধি, আত্মপ্রকাশের স্বাধীনতা</a:t>
            </a:r>
          </a:p>
          <a:p>
            <a:r>
              <a:rPr lang="bn-BD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বর্তমান প্রতিষ্ঠানিক শিক্ষার সঙ্গে প্রকৃত শিক্ষার পার্থক্য</a:t>
            </a:r>
          </a:p>
          <a:p>
            <a:r>
              <a:rPr lang="bn-BD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এখনো গ্রাম বাংলায় প্রকৃত শিক্ষা কার্যক্রম </a:t>
            </a:r>
            <a:r>
              <a:rPr lang="bn-BD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শুরুহয়নি</a:t>
            </a:r>
            <a:endParaRPr lang="en-US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জোড়ার কাজ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350532"/>
            <a:ext cx="830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/>
              <a:t>প্রতিষ্ঠানিক শিক্ষার সাথে প্রকৃত শিক্ষার পার্থক্য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22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>
                <a:solidFill>
                  <a:srgbClr val="FF0000"/>
                </a:solidFill>
              </a:rPr>
              <a:t>উপাস্থাপন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DOEL\Pictures\v-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8" y="1676400"/>
            <a:ext cx="402556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OEL\Pictures\v-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267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3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>
                <a:solidFill>
                  <a:srgbClr val="FF0000"/>
                </a:solidFill>
              </a:rPr>
              <a:t>দলগত কাজ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876" y="1768576"/>
            <a:ext cx="426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</a:rPr>
              <a:t>মুক্তি সমন্ধে কী বুঝ 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2126" y="3153360"/>
            <a:ext cx="322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</a:rPr>
              <a:t>মনুষ্যত্ব কী 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4267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</a:rPr>
              <a:t>সুশৃঙ্খল সমাজ ব্যবস্থাপনা সমন্ধে বুঝাও ।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389450"/>
            <a:ext cx="7791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>
                <a:solidFill>
                  <a:srgbClr val="FF0000"/>
                </a:solidFill>
              </a:rPr>
              <a:t>অন্নচিন্তা ও </a:t>
            </a:r>
            <a:r>
              <a:rPr lang="bn-BD" sz="3600" dirty="0" smtClean="0">
                <a:solidFill>
                  <a:srgbClr val="FF0000"/>
                </a:solidFill>
              </a:rPr>
              <a:t>মানবজিবন </a:t>
            </a:r>
            <a:r>
              <a:rPr lang="bn-BD" sz="3600" dirty="0">
                <a:solidFill>
                  <a:srgbClr val="FF0000"/>
                </a:solidFill>
              </a:rPr>
              <a:t>সমন্ধে কী বুঝ ?</a:t>
            </a:r>
            <a:r>
              <a:rPr lang="bn-BD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  <a:p>
            <a:r>
              <a:rPr lang="bn-BD" sz="3600" dirty="0" smtClean="0">
                <a:solidFill>
                  <a:srgbClr val="FF0000"/>
                </a:solidFill>
              </a:rPr>
              <a:t> 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EL\Pictures\v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199"/>
            <a:ext cx="79248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48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905000"/>
          </a:xfrm>
        </p:spPr>
        <p:txBody>
          <a:bodyPr>
            <a:no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কেবলমাত্র শিক্ষা ও সৎইচ্ছাই মনুষ্যত্বের বিকাশ ঘটে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199" y="3389392"/>
            <a:ext cx="84582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শিক্ষাদীক্ষার ফলে মানুষ উপলদ্ধি করতে পারবে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“লোভে পাপ, পাপে মৃত্যু”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2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304806"/>
            <a:ext cx="3581400" cy="1066799"/>
          </a:xfrm>
        </p:spPr>
        <p:txBody>
          <a:bodyPr/>
          <a:lstStyle/>
          <a:p>
            <a:r>
              <a:rPr lang="bn-BD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371600"/>
            <a:ext cx="8077200" cy="472440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                  </a:t>
            </a:r>
            <a:r>
              <a:rPr lang="bn-BD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মোঃ নিজাম উদ্দিন</a:t>
            </a:r>
          </a:p>
          <a:p>
            <a: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             </a:t>
            </a:r>
            <a:r>
              <a:rPr lang="bn-BD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 সহকারী শিক্ষক</a:t>
            </a:r>
          </a:p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                             মৌলভী আব্দুল হাই মেমোরিয়াল উচ্চ বিদ্যালয়</a:t>
            </a:r>
          </a:p>
          <a:p>
            <a:r>
              <a:rPr lang="bn-BD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                      </a:t>
            </a:r>
            <a:r>
              <a:rPr lang="en-US" sz="280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nizambd69@gmail.com</a:t>
            </a:r>
            <a:endParaRPr lang="en-US" sz="2800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 descr="D:\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1999"/>
            <a:ext cx="3156713" cy="396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1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OEL\Pictures\v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44958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OEL\Pictures\v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45392"/>
            <a:ext cx="3886200" cy="32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 descr="village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77210"/>
            <a:ext cx="4495800" cy="3048000"/>
          </a:xfrm>
          <a:prstGeom prst="rect">
            <a:avLst/>
          </a:prstGeom>
        </p:spPr>
      </p:pic>
      <p:pic>
        <p:nvPicPr>
          <p:cNvPr id="5" name="Content Placeholder 5" descr="sundurban-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111641"/>
            <a:ext cx="3886200" cy="326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n-BD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418" y="1828800"/>
            <a:ext cx="84475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“তিমির” শব্দের অর্থ কী ?</a:t>
            </a:r>
          </a:p>
          <a:p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জীব </a:t>
            </a:r>
            <a:r>
              <a:rPr lang="bn-BD" sz="6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</a:t>
            </a:r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ত্তা কী ?</a:t>
            </a:r>
          </a:p>
          <a:p>
            <a:r>
              <a:rPr lang="bn-BD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অর্থচিন্তা  কী ?</a:t>
            </a:r>
          </a:p>
          <a:p>
            <a:r>
              <a:rPr lang="bn-BD" sz="54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মানব জীবনের সর্বপ্রথম প্রয়োজন কী ?</a:t>
            </a:r>
            <a:endParaRPr lang="en-US" sz="54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24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010400" cy="1143000"/>
          </a:xfrm>
        </p:spPr>
        <p:txBody>
          <a:bodyPr>
            <a:noAutofit/>
          </a:bodyPr>
          <a:lstStyle/>
          <a:p>
            <a:r>
              <a:rPr lang="bn-BD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r>
              <a:rPr lang="en-US" sz="8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8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3733805"/>
            <a:ext cx="72474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400" dirty="0" smtClean="0">
                <a:solidFill>
                  <a:srgbClr val="C00000"/>
                </a:solidFill>
              </a:rPr>
              <a:t>শিক্ষা ও মনুষ্যত্ব প্রবন্ধের যে</a:t>
            </a:r>
            <a:endParaRPr lang="en-US" sz="4400" dirty="0" smtClean="0">
              <a:solidFill>
                <a:srgbClr val="C00000"/>
              </a:solidFill>
            </a:endParaRPr>
          </a:p>
          <a:p>
            <a:r>
              <a:rPr lang="bn-BD" sz="4400" dirty="0" smtClean="0">
                <a:solidFill>
                  <a:srgbClr val="C00000"/>
                </a:solidFill>
              </a:rPr>
              <a:t>দিকটি প্রকাশিত তা ব্যাখ্যা কর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495800"/>
            <a:ext cx="2743200" cy="1371600"/>
          </a:xfrm>
        </p:spPr>
        <p:txBody>
          <a:bodyPr>
            <a:no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ধনবাদ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Content Placeholder 6" descr="sritisowdh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"/>
            <a:ext cx="8534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457200"/>
            <a:ext cx="7772400" cy="2057400"/>
          </a:xfrm>
        </p:spPr>
        <p:txBody>
          <a:bodyPr>
            <a:normAutofit/>
          </a:bodyPr>
          <a:lstStyle/>
          <a:p>
            <a:r>
              <a:rPr lang="bn-BD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পাঠের পরিচিতি</a:t>
            </a:r>
            <a:br>
              <a:rPr lang="bn-BD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</a:br>
            <a:endParaRPr lang="en-US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33600"/>
            <a:ext cx="6400800" cy="3505200"/>
          </a:xfrm>
        </p:spPr>
        <p:txBody>
          <a:bodyPr>
            <a:normAutofit/>
          </a:bodyPr>
          <a:lstStyle/>
          <a:p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শ্রেণিঃ নবম</a:t>
            </a:r>
          </a:p>
          <a:p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বিষয়ঃ বাংলা</a:t>
            </a:r>
          </a:p>
          <a:p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সময়ঃ ৫০মিনিট</a:t>
            </a:r>
          </a:p>
          <a:p>
            <a:r>
              <a:rPr lang="bn-BD" sz="40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তারিখঃ ২৮শে জুন ২০১৩</a:t>
            </a:r>
            <a:endParaRPr lang="en-US" sz="40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7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অসহায়</a:t>
            </a:r>
            <a: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মহিলাগন</a:t>
            </a:r>
            <a: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সাহায্য</a:t>
            </a:r>
            <a: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নিচ্ছেন</a:t>
            </a:r>
            <a: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</a:br>
            <a:r>
              <a:rPr lang="en-US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ক্ষুধা</a:t>
            </a:r>
            <a: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পিড়িত</a:t>
            </a:r>
            <a:r>
              <a:rPr lang="en-US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শিশুরা</a:t>
            </a:r>
            <a:endParaRPr lang="en-US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7" name="Picture 3" descr="C:\Users\DOEL\Pictures\v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4" y="1828800"/>
            <a:ext cx="469957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OEL\Pictures\v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4" y="1828800"/>
            <a:ext cx="4495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95872"/>
            <a:ext cx="4495800" cy="1676399"/>
          </a:xfrm>
        </p:spPr>
        <p:txBody>
          <a:bodyPr>
            <a:normAutofit/>
          </a:bodyPr>
          <a:lstStyle/>
          <a:p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লেখক পরিচিতি</a:t>
            </a:r>
            <a:r>
              <a:rPr lang="bn-BD" sz="32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bn-BD" sz="32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মোতাহার হোসেন চৌধূরী</a:t>
            </a:r>
            <a:endParaRPr lang="en-US" sz="3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8823" y="2057399"/>
            <a:ext cx="4191000" cy="4495805"/>
          </a:xfrm>
        </p:spPr>
        <p:txBody>
          <a:bodyPr>
            <a:normAutofit lnSpcReduction="10000"/>
          </a:bodyPr>
          <a:lstStyle/>
          <a:p>
            <a:r>
              <a:rPr lang="bn-BD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জন্মগ্রহণকরেনঃ কুমিল্লায় </a:t>
            </a:r>
          </a:p>
          <a:p>
            <a:r>
              <a:rPr lang="bn-BD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পৈত্রিক বাড়িঃ নোয়াখালী</a:t>
            </a:r>
          </a:p>
          <a:p>
            <a:r>
              <a:rPr lang="bn-BD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জন্ম সনঃ ১৯০৩</a:t>
            </a:r>
          </a:p>
          <a:p>
            <a:r>
              <a:rPr lang="bn-BD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মৃত্যু সনঃ ১৯৫৬</a:t>
            </a:r>
            <a:endParaRPr lang="en-US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endParaRPr lang="bn-BD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উল্লেখযোগ্য গ্রন্থঃ</a:t>
            </a:r>
          </a:p>
          <a:p>
            <a:r>
              <a:rPr lang="bn-BD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সভ্যত ও সূখ</a:t>
            </a:r>
          </a:p>
          <a:p>
            <a:r>
              <a:rPr lang="bn-BD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জীবন ও সাহিত্য</a:t>
            </a:r>
            <a:endParaRPr lang="en-US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C:\Users\DOEL\Pictures\v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0" y="609601"/>
            <a:ext cx="4876799" cy="594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33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838200"/>
            <a:ext cx="8229600" cy="3886200"/>
          </a:xfrm>
        </p:spPr>
        <p:txBody>
          <a:bodyPr>
            <a:normAutofit fontScale="90000"/>
          </a:bodyPr>
          <a:lstStyle/>
          <a:p>
            <a:r>
              <a:rPr lang="bn-BD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পাঠ ঘোষণা</a:t>
            </a:r>
            <a:br>
              <a:rPr lang="bn-BD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bn-BD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bn-BD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পাঠের নামঃ শিক্ষা ও মনুষ্যত্ব</a:t>
            </a:r>
            <a:br>
              <a:rPr lang="bn-BD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</a:br>
            <a:r>
              <a:rPr lang="en-US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br>
              <a:rPr lang="en-US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/>
            </a:r>
            <a:br>
              <a:rPr lang="bn-BD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sz="40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বিষয় বস্তুঃ জীবসত্তা ও মানবসত্তার স্বরুপ</a:t>
            </a:r>
            <a:endParaRPr lang="en-US" sz="40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50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OEL\Pictures\v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4"/>
            <a:ext cx="4572001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EL\Pictures\v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2962274"/>
            <a:ext cx="4571998" cy="389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OEL\Pictures\v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0"/>
            <a:ext cx="4573993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OEL\Pictures\v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7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n-BD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আচরনিক উদ্দেশ্য</a:t>
            </a:r>
            <a:endParaRPr lang="en-US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2050183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92D050"/>
                </a:solidFill>
                <a:latin typeface="NikoshBAN" pitchFamily="2" charset="0"/>
                <a:cs typeface="NikoshBAN" pitchFamily="2" charset="0"/>
              </a:rPr>
              <a:t>এই পাঠ শেষে শিক্ষাথীরা</a:t>
            </a:r>
            <a:endParaRPr lang="en-US" sz="4000" dirty="0">
              <a:solidFill>
                <a:srgbClr val="92D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422" y="3505200"/>
            <a:ext cx="780961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অন্নচিন্তা মানুষের কথা বলতে পারবে</a:t>
            </a:r>
          </a:p>
          <a:p>
            <a:r>
              <a:rPr lang="bn-BD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মানব সত্তার উত্তোরনের প্রক্রিয়া জানতে পারবে</a:t>
            </a:r>
          </a:p>
          <a:p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লেখক সমন্ধে জানতে পারবে</a:t>
            </a:r>
          </a:p>
          <a:p>
            <a:r>
              <a:rPr lang="bn-BD" sz="36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মনুষ্যত্ব বিকাশে শিক্ষার ভূমিকা ব্যাখ্যা করতে পারবে</a:t>
            </a:r>
            <a:endParaRPr lang="en-US" sz="36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n-BD" sz="96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উপাস্থাপন</a:t>
            </a:r>
            <a:endParaRPr lang="en-US" sz="96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896947"/>
              </p:ext>
            </p:extLst>
          </p:nvPr>
        </p:nvGraphicFramePr>
        <p:xfrm>
          <a:off x="4114800" y="3043241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41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257426"/>
              </p:ext>
            </p:extLst>
          </p:nvPr>
        </p:nvGraphicFramePr>
        <p:xfrm>
          <a:off x="2590800" y="2590800"/>
          <a:ext cx="4572000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90800" y="2590800"/>
                        <a:ext cx="4572000" cy="3857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8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353</TotalTime>
  <Words>225</Words>
  <Application>Microsoft Office PowerPoint</Application>
  <PresentationFormat>On-screen Show (4:3)</PresentationFormat>
  <Paragraphs>59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Packager Shell Object</vt:lpstr>
      <vt:lpstr>সবাইকে শুভেচ্ছা</vt:lpstr>
      <vt:lpstr>পরিচিতি</vt:lpstr>
      <vt:lpstr>পাঠের পরিচিতি </vt:lpstr>
      <vt:lpstr>অসহায় মহিলাগন সাহায্য নিচ্ছেন ক্ষুধা পিড়িত শিশুরা</vt:lpstr>
      <vt:lpstr>লেখক পরিচিতি মোতাহার হোসেন চৌধূরী</vt:lpstr>
      <vt:lpstr>পাঠ ঘোষণা   পাঠের নামঃ শিক্ষা ও মনুষ্যত্ব    বিষয় বস্তুঃ জীবসত্তা ও মানবসত্তার স্বরুপ</vt:lpstr>
      <vt:lpstr>PowerPoint Presentation</vt:lpstr>
      <vt:lpstr>আচরনিক উদ্দেশ্য</vt:lpstr>
      <vt:lpstr>উপাস্থাপন</vt:lpstr>
      <vt:lpstr>PowerPoint Presentation</vt:lpstr>
      <vt:lpstr>PowerPoint Presentation</vt:lpstr>
      <vt:lpstr>একক কাজ  মানব সত্তা কাকে বলে?  শিক্ষা গ্রহণে কী হয় ? </vt:lpstr>
      <vt:lpstr>উপাস্থাপন</vt:lpstr>
      <vt:lpstr>PowerPoint Presentation</vt:lpstr>
      <vt:lpstr>জোড়ার কাজ</vt:lpstr>
      <vt:lpstr>উপাস্থাপন</vt:lpstr>
      <vt:lpstr>দলগত কাজ</vt:lpstr>
      <vt:lpstr>PowerPoint Presentation</vt:lpstr>
      <vt:lpstr>কেবলমাত্র শিক্ষা ও সৎইচ্ছাই মনুষ্যত্বের বিকাশ ঘটে</vt:lpstr>
      <vt:lpstr>PowerPoint Presentation</vt:lpstr>
      <vt:lpstr>মূল্যায়ন</vt:lpstr>
      <vt:lpstr>বাড়ির কাজ </vt:lpstr>
      <vt:lpstr>ধনবাদ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শুভেচ্ছা</dc:title>
  <dc:creator>DOEL</dc:creator>
  <cp:lastModifiedBy>DOEL</cp:lastModifiedBy>
  <cp:revision>59</cp:revision>
  <dcterms:created xsi:type="dcterms:W3CDTF">2013-06-27T05:28:18Z</dcterms:created>
  <dcterms:modified xsi:type="dcterms:W3CDTF">2013-07-05T06:06:20Z</dcterms:modified>
</cp:coreProperties>
</file>